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2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4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96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6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71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4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7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31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94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7833-EE43-4E7F-8786-CDF1D923B368}" type="datetimeFigureOut">
              <a:rPr lang="fr-FR" smtClean="0"/>
              <a:t>22/09/2017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D5E4-0441-4E28-A2CE-184CF2017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89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6" y="873528"/>
            <a:ext cx="10058400" cy="47829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4508" y="3498364"/>
            <a:ext cx="70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N°53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13035894" flipV="1">
            <a:off x="5977303" y="4166682"/>
            <a:ext cx="2432551" cy="741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Dreyfus</a:t>
            </a:r>
            <a:r>
              <a:rPr lang="fr-FR" dirty="0" smtClean="0"/>
              <a:t> </a:t>
            </a:r>
            <a:r>
              <a:rPr lang="fr-FR" sz="1200" b="1" dirty="0" smtClean="0">
                <a:solidFill>
                  <a:srgbClr val="002060"/>
                </a:solidFill>
              </a:rPr>
              <a:t>50 mètres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366423" y="3888320"/>
            <a:ext cx="1318054" cy="279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Rue DREYFUS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 rot="593859">
            <a:off x="5551658" y="1714941"/>
            <a:ext cx="1309664" cy="201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Crèche des Lutins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430525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Fédération Française de Football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BEL Christophe</dc:creator>
  <cp:lastModifiedBy>BEL Christophe</cp:lastModifiedBy>
  <cp:revision>1</cp:revision>
  <dcterms:created xsi:type="dcterms:W3CDTF">2017-09-22T15:53:25Z</dcterms:created>
  <dcterms:modified xsi:type="dcterms:W3CDTF">2017-09-22T15:53:40Z</dcterms:modified>
</cp:coreProperties>
</file>